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66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</a:t>
            </a: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Libre Baskerville Light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PS/2022/123 - HILALY H.A.</cp:lastModifiedBy>
  <cp:revision>2</cp:revision>
  <dcterms:created xsi:type="dcterms:W3CDTF">2025-10-14T02:52:14Z</dcterms:created>
  <dcterms:modified xsi:type="dcterms:W3CDTF">2026-02-28T20:13:23Z</dcterms:modified>
</cp:coreProperties>
</file>